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2.jpeg" ContentType="image/jpeg"/>
  <Override PartName="/ppt/media/image3.png" ContentType="image/pn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3AE6735-B276-4C18-BA0E-5C4410127387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D532F16C-085F-40D6-8D1B-42128FA8DD71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FDBD470-2804-413F-9724-8B99BBFE3F24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9E5AA95-A724-4C7F-A165-698E31BA47D6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EDC235-4C0C-405F-8F32-DE015458A37A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CD60337-485F-4010-9B25-4D2A108170EC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094860C-10D8-4A51-BA62-842405F526C0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582D98B-4C24-46FD-8A82-FFA541BE6008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F6C00391-9E67-4690-82F1-66F54D203D75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4CD6FEE-2FD3-4D2E-AA3B-508D04011B20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BA34CA8-967E-4A96-9052-E59654EBF92A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buNone/>
            </a:pPr>
            <a:r>
              <a:rPr b="0" lang="es-ES" sz="52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5747693-2BA8-44B4-A4B8-822D2956DE25}" type="slidenum">
              <a:rPr b="0" lang="es" sz="1000" spc="-1" strike="noStrike">
                <a:solidFill>
                  <a:schemeClr val="dk2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6;p9"/>
          <p:cNvSpPr/>
          <p:nvPr/>
        </p:nvSpPr>
        <p:spPr>
          <a:xfrm>
            <a:off x="4572000" y="0"/>
            <a:ext cx="4571640" cy="514332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 fontScale="66889"/>
          </a:bodyPr>
          <a:p>
            <a:pPr indent="0">
              <a:buNone/>
            </a:pPr>
            <a:r>
              <a:rPr b="0" lang="es-ES" sz="42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39560" y="723960"/>
            <a:ext cx="3836520" cy="369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 fontScale="75000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sldNum" idx="10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34CAFEF-0CD3-4FB2-8F57-30C197FC20BB}" type="slidenum">
              <a:rPr b="0" lang="es" sz="1000" spc="-1" strike="noStrike">
                <a:solidFill>
                  <a:schemeClr val="dk2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body"/>
          </p:nvPr>
        </p:nvSpPr>
        <p:spPr>
          <a:xfrm>
            <a:off x="311760" y="4230720"/>
            <a:ext cx="5998320" cy="60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 fontScale="1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sldNum" idx="1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A039A93-194F-484A-B54E-52ED01BA2B57}" type="slidenum">
              <a:rPr b="0" lang="es" sz="1000" spc="-1" strike="noStrike">
                <a:solidFill>
                  <a:schemeClr val="dk2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1106280"/>
            <a:ext cx="8520120" cy="1963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 fontScale="98341"/>
          </a:bodyPr>
          <a:p>
            <a:pPr indent="0" algn="ctr">
              <a:lnSpc>
                <a:spcPct val="100000"/>
              </a:lnSpc>
              <a:buNone/>
            </a:pPr>
            <a:r>
              <a:rPr b="0" lang="es-ES" sz="12000" spc="-1" strike="noStrike">
                <a:solidFill>
                  <a:schemeClr val="dk1"/>
                </a:solidFill>
                <a:latin typeface="Arial"/>
                <a:ea typeface="Arial"/>
              </a:rPr>
              <a:t>xx%</a:t>
            </a:r>
            <a:endParaRPr b="0" lang="es-ES" sz="1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3152160"/>
            <a:ext cx="8520120" cy="130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50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B396826-8CF5-423C-A711-2708D9B8E85F}" type="slidenum">
              <a:rPr b="0" lang="es" sz="1000" spc="-1" strike="noStrike">
                <a:solidFill>
                  <a:schemeClr val="dk2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ldNum" idx="3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143508D-B17F-4F1D-8207-18956B4F421A}" type="slidenum">
              <a:rPr b="0" lang="es" sz="1000" spc="-1" strike="noStrike">
                <a:solidFill>
                  <a:schemeClr val="dk2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 fontScale="87500"/>
          </a:bodyPr>
          <a:p>
            <a:pPr indent="0">
              <a:buNone/>
            </a:pPr>
            <a:r>
              <a:rPr b="0" lang="es-ES" sz="36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4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F2764EC-BACF-4F89-8BCB-1DED7E3D424A}" type="slidenum">
              <a:rPr b="0" lang="es" sz="1000" spc="-1" strike="noStrike">
                <a:solidFill>
                  <a:schemeClr val="dk2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93550"/>
          </a:bodyPr>
          <a:p>
            <a:pPr indent="0">
              <a:buNone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sldNum" idx="5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64B20D9-8FA6-4325-88B6-6DF8BB5E2080}" type="slidenum">
              <a:rPr b="0" lang="es" sz="1000" spc="-1" strike="noStrike">
                <a:solidFill>
                  <a:schemeClr val="dk2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93550"/>
          </a:bodyPr>
          <a:p>
            <a:pPr indent="0">
              <a:buNone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832280" y="1152360"/>
            <a:ext cx="3999600" cy="341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6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7EC50A7-4C3B-4ECE-933B-BBA0E5651EEE}" type="slidenum">
              <a:rPr b="0" lang="es" sz="1000" spc="-1" strike="noStrike">
                <a:solidFill>
                  <a:schemeClr val="dk2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93550"/>
          </a:bodyPr>
          <a:p>
            <a:pPr indent="0">
              <a:buNone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ldNum" idx="7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FCDF8AB-1E6E-4A83-ADCA-8C36F876B290}" type="slidenum">
              <a:rPr b="0" lang="es" sz="1000" spc="-1" strike="noStrike">
                <a:solidFill>
                  <a:schemeClr val="dk2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 fontScale="74970"/>
          </a:bodyPr>
          <a:p>
            <a:pPr indent="0">
              <a:buNone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3586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2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2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2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2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2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1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2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1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2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sldNum" idx="8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3802618-7030-431C-9597-E45B717F1EC8}" type="slidenum">
              <a:rPr b="0" lang="es" sz="1000" spc="-1" strike="noStrike">
                <a:solidFill>
                  <a:schemeClr val="dk2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0320" y="450000"/>
            <a:ext cx="6367320" cy="409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p>
            <a:pPr indent="0">
              <a:buNone/>
            </a:pPr>
            <a:r>
              <a:rPr b="0" lang="es-ES" sz="4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sldNum" idx="9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82ADCC5-7C8D-4679-9FC5-180FB3F3F193}" type="slidenum">
              <a:rPr b="0" lang="es" sz="1000" spc="-1" strike="noStrike">
                <a:solidFill>
                  <a:schemeClr val="dk2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92;p19" descr=""/>
          <p:cNvPicPr/>
          <p:nvPr/>
        </p:nvPicPr>
        <p:blipFill>
          <a:blip r:embed="rId1"/>
          <a:stretch/>
        </p:blipFill>
        <p:spPr>
          <a:xfrm>
            <a:off x="4937760" y="152280"/>
            <a:ext cx="3423240" cy="4838400"/>
          </a:xfrm>
          <a:prstGeom prst="rect">
            <a:avLst/>
          </a:prstGeom>
          <a:ln w="0">
            <a:noFill/>
          </a:ln>
        </p:spPr>
      </p:pic>
      <p:sp>
        <p:nvSpPr>
          <p:cNvPr id="38" name="Google Shape;93;p19"/>
          <p:cNvSpPr/>
          <p:nvPr/>
        </p:nvSpPr>
        <p:spPr>
          <a:xfrm>
            <a:off x="376920" y="1092600"/>
            <a:ext cx="4408560" cy="345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marL="457200" indent="-336600">
              <a:lnSpc>
                <a:spcPct val="115000"/>
              </a:lnSpc>
              <a:buClr>
                <a:srgbClr val="000000"/>
              </a:buClr>
              <a:buFont typeface="Arial"/>
              <a:buChar char="●"/>
            </a:pP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Trayectoria Académica: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 Egresó de la facultad en </a:t>
            </a: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marzo de 1959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. Era </a:t>
            </a: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Bioquímica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b="0" lang="es-ES" sz="1700" spc="-1" strike="noStrike">
              <a:solidFill>
                <a:srgbClr val="000000"/>
              </a:solidFill>
              <a:latin typeface="Arial"/>
            </a:endParaRPr>
          </a:p>
          <a:p>
            <a:pPr marL="457200" indent="-336600">
              <a:lnSpc>
                <a:spcPct val="115000"/>
              </a:lnSpc>
              <a:buClr>
                <a:srgbClr val="000000"/>
              </a:buClr>
              <a:buFont typeface="Arial"/>
              <a:buChar char="●"/>
            </a:pP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Datos Personales: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 Nació el 12 de agosto de 1941 en San Francisco, Córdoba. Trabajaba como docente en La Plata y en el Hospital Regional. Militaba en la Juventud Peronista.</a:t>
            </a:r>
            <a:endParaRPr b="0" lang="es-ES" sz="1700" spc="-1" strike="noStrike">
              <a:solidFill>
                <a:srgbClr val="000000"/>
              </a:solidFill>
              <a:latin typeface="Arial"/>
            </a:endParaRPr>
          </a:p>
          <a:p>
            <a:pPr marL="457200" indent="-336600">
              <a:lnSpc>
                <a:spcPct val="115000"/>
              </a:lnSpc>
              <a:buClr>
                <a:srgbClr val="000000"/>
              </a:buClr>
              <a:buFont typeface="Arial"/>
              <a:buChar char="●"/>
            </a:pP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Situación: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 Fue secuestrada el 22 de diciembre de 1976 en La Plata y continúa desaparecida.</a:t>
            </a:r>
            <a:endParaRPr b="0" lang="es-E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Google Shape;94;p19"/>
          <p:cNvSpPr/>
          <p:nvPr/>
        </p:nvSpPr>
        <p:spPr>
          <a:xfrm>
            <a:off x="753480" y="585000"/>
            <a:ext cx="3654720" cy="50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" sz="2100" spc="-1" strike="noStrike">
                <a:solidFill>
                  <a:schemeClr val="dk2"/>
                </a:solidFill>
                <a:latin typeface="Arial"/>
                <a:ea typeface="Arial"/>
              </a:rPr>
              <a:t>Susana Mirtha Battelli</a:t>
            </a:r>
            <a:endParaRPr b="0" lang="es-E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4701240" cy="57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96763"/>
          </a:bodyPr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400"/>
              </a:spcAft>
              <a:buNone/>
              <a:tabLst>
                <a:tab algn="l" pos="0"/>
              </a:tabLst>
            </a:pPr>
            <a:r>
              <a:rPr b="0" lang="es" sz="2400" spc="-1" strike="noStrike">
                <a:solidFill>
                  <a:srgbClr val="434343"/>
                </a:solidFill>
                <a:latin typeface="Arial"/>
                <a:ea typeface="Arial"/>
              </a:rPr>
              <a:t>Mabel Verónica Maero Dalmaso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624200" cy="341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57200" indent="-336600">
              <a:lnSpc>
                <a:spcPct val="115000"/>
              </a:lnSpc>
              <a:buClr>
                <a:srgbClr val="000000"/>
              </a:buClr>
              <a:buFont typeface="Arial"/>
              <a:buChar char="●"/>
            </a:pP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Trayectoria Académica: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 Ingresó a Ciencias Químicas en 1973. </a:t>
            </a: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No concluyó la carrera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; su última materia rendida fue el 4 de marzo de 1977, dejando el </a:t>
            </a: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Ciclo Superior incompleto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b="0" lang="es-ES" sz="1700" spc="-1" strike="noStrike">
              <a:solidFill>
                <a:srgbClr val="000000"/>
              </a:solidFill>
              <a:latin typeface="Arial"/>
            </a:endParaRPr>
          </a:p>
          <a:p>
            <a:pPr marL="457200" indent="-336600">
              <a:lnSpc>
                <a:spcPct val="115000"/>
              </a:lnSpc>
              <a:buClr>
                <a:srgbClr val="000000"/>
              </a:buClr>
              <a:buFont typeface="Arial"/>
              <a:buChar char="●"/>
            </a:pP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Datos Personales: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 Nació el 18 de marzo de 1955 en Berrotarán, Córdoba 7. Trabajó en la Tapicería Berlín para pagar sus estudios y militaba en la OCPO.</a:t>
            </a:r>
            <a:endParaRPr b="0" lang="es-ES" sz="1700" spc="-1" strike="noStrike">
              <a:solidFill>
                <a:srgbClr val="000000"/>
              </a:solidFill>
              <a:latin typeface="Arial"/>
            </a:endParaRPr>
          </a:p>
          <a:p>
            <a:pPr marL="457200" indent="-336600">
              <a:lnSpc>
                <a:spcPct val="115000"/>
              </a:lnSpc>
              <a:buClr>
                <a:srgbClr val="000000"/>
              </a:buClr>
              <a:buFont typeface="Arial"/>
              <a:buChar char="●"/>
            </a:pP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Situación: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 Fue secuestrada el 10 de julio de 1978 y continúa desaparecida.</a:t>
            </a:r>
            <a:endParaRPr b="0" lang="es-ES" sz="17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Aft>
                <a:spcPts val="1199"/>
              </a:spcAft>
              <a:buNone/>
              <a:tabLst>
                <a:tab algn="l" pos="0"/>
              </a:tabLst>
            </a:pPr>
            <a:endParaRPr b="0" lang="es-ES" sz="1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" name="Google Shape;101;p20" descr=""/>
          <p:cNvPicPr/>
          <p:nvPr/>
        </p:nvPicPr>
        <p:blipFill>
          <a:blip r:embed="rId1"/>
          <a:stretch/>
        </p:blipFill>
        <p:spPr>
          <a:xfrm>
            <a:off x="5013360" y="0"/>
            <a:ext cx="363888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12640" y="108720"/>
            <a:ext cx="425988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" sz="2120" spc="-1" strike="noStrike">
                <a:solidFill>
                  <a:schemeClr val="dk1"/>
                </a:solidFill>
                <a:latin typeface="Arial"/>
                <a:ea typeface="Arial"/>
              </a:rPr>
              <a:t>ESTER SILVIA DEL ROSARIO FELIPE LOPEZ de MONACO</a:t>
            </a:r>
            <a:endParaRPr b="0" lang="es-E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11760" y="775800"/>
            <a:ext cx="4662000" cy="4367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57200" indent="-336600">
              <a:lnSpc>
                <a:spcPct val="115000"/>
              </a:lnSpc>
              <a:buClr>
                <a:srgbClr val="000000"/>
              </a:buClr>
              <a:buFont typeface="Arial"/>
              <a:buChar char="●"/>
            </a:pP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Trayectoria Académica: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 Ingresó a la facultad en 1968. </a:t>
            </a: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No concluyó la carrera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 en Ciencias Químicas, dejando el </a:t>
            </a: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Ciclo Básico incompleto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 tras rendir su última materia el 20 de diciembre de 1968. Cabe destacar que posteriormente </a:t>
            </a: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egresó de la carrera de Psicología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 en otra facultad.</a:t>
            </a:r>
            <a:endParaRPr b="0" lang="es-ES" sz="1700" spc="-1" strike="noStrike">
              <a:solidFill>
                <a:srgbClr val="000000"/>
              </a:solidFill>
              <a:latin typeface="Arial"/>
            </a:endParaRPr>
          </a:p>
          <a:p>
            <a:pPr marL="457200" indent="-336600">
              <a:lnSpc>
                <a:spcPct val="115000"/>
              </a:lnSpc>
              <a:buClr>
                <a:srgbClr val="000000"/>
              </a:buClr>
              <a:buFont typeface="Arial"/>
              <a:buChar char="●"/>
            </a:pP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Datos Personales: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 Nació en 1950 en Las Varillas, Córdoba. Militaba en el PRT-ERP y trabajó en la Maternidad de Córdoba.</a:t>
            </a:r>
            <a:endParaRPr b="0" lang="es-ES" sz="1700" spc="-1" strike="noStrike">
              <a:solidFill>
                <a:srgbClr val="000000"/>
              </a:solidFill>
              <a:latin typeface="Arial"/>
            </a:endParaRPr>
          </a:p>
          <a:p>
            <a:pPr marL="457200" indent="-336600">
              <a:lnSpc>
                <a:spcPct val="115000"/>
              </a:lnSpc>
              <a:buClr>
                <a:srgbClr val="000000"/>
              </a:buClr>
              <a:buFont typeface="Arial"/>
              <a:buChar char="●"/>
            </a:pP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Situación: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 Fue secuestrada el 11 de enero de 1978 y continúa desaparecida.</a:t>
            </a:r>
            <a:endParaRPr b="0" lang="es-ES" sz="17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Aft>
                <a:spcPts val="1199"/>
              </a:spcAft>
              <a:buNone/>
              <a:tabLst>
                <a:tab algn="l" pos="0"/>
              </a:tabLst>
            </a:pPr>
            <a:endParaRPr b="0" lang="es-ES" sz="1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" name="Google Shape;108;p21" descr=""/>
          <p:cNvPicPr/>
          <p:nvPr/>
        </p:nvPicPr>
        <p:blipFill>
          <a:blip r:embed="rId1"/>
          <a:stretch/>
        </p:blipFill>
        <p:spPr>
          <a:xfrm>
            <a:off x="5069880" y="484560"/>
            <a:ext cx="3864960" cy="417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4680720" cy="59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" sz="2800" spc="-1" strike="noStrike">
                <a:solidFill>
                  <a:schemeClr val="dk1"/>
                </a:solidFill>
                <a:latin typeface="Arial"/>
                <a:ea typeface="Arial"/>
              </a:rPr>
              <a:t>Raúl Héctor Tissera Sintora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169560" y="945360"/>
            <a:ext cx="4822920" cy="365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57200" indent="-336600">
              <a:lnSpc>
                <a:spcPct val="115000"/>
              </a:lnSpc>
              <a:buClr>
                <a:srgbClr val="000000"/>
              </a:buClr>
              <a:buFont typeface="Arial"/>
              <a:buChar char="●"/>
            </a:pP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Trayectoria Académica: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 Culminó sus estudios el 3 de diciembre de 1971. </a:t>
            </a: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Recibió su diploma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, obteniendo el título de </a:t>
            </a: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Bioquímico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 el 21 de diciembre de 1971.</a:t>
            </a:r>
            <a:endParaRPr b="0" lang="es-ES" sz="1700" spc="-1" strike="noStrike">
              <a:solidFill>
                <a:srgbClr val="000000"/>
              </a:solidFill>
              <a:latin typeface="Arial"/>
            </a:endParaRPr>
          </a:p>
          <a:p>
            <a:pPr marL="457200" indent="-336600">
              <a:lnSpc>
                <a:spcPct val="115000"/>
              </a:lnSpc>
              <a:buClr>
                <a:srgbClr val="000000"/>
              </a:buClr>
              <a:buFont typeface="Arial"/>
              <a:buChar char="●"/>
            </a:pP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Datos Personales: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 Nació el 13 de septiembre de 1948 en Cruz del Eje, Córdoba. Estaba casado y tenía dos hijos. Militaba en la Organización Comunista Poder Obrero (OCPO) 2.</a:t>
            </a:r>
            <a:endParaRPr b="0" lang="es-ES" sz="1700" spc="-1" strike="noStrike">
              <a:solidFill>
                <a:srgbClr val="000000"/>
              </a:solidFill>
              <a:latin typeface="Arial"/>
            </a:endParaRPr>
          </a:p>
          <a:p>
            <a:pPr marL="457200" indent="-336600">
              <a:lnSpc>
                <a:spcPct val="115000"/>
              </a:lnSpc>
              <a:buClr>
                <a:srgbClr val="000000"/>
              </a:buClr>
              <a:buFont typeface="Arial"/>
              <a:buChar char="●"/>
            </a:pP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Situación: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 Fue asesinado el 13 de agosto de 1976 en Córdoba. Su cuerpo fue recuperado por su familia.</a:t>
            </a:r>
            <a:endParaRPr b="0" lang="es-ES" sz="17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Aft>
                <a:spcPts val="1199"/>
              </a:spcAft>
              <a:buNone/>
              <a:tabLst>
                <a:tab algn="l" pos="0"/>
              </a:tabLst>
            </a:pPr>
            <a:endParaRPr b="0" lang="es-ES" sz="1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" name="Google Shape;115;p22" descr=""/>
          <p:cNvPicPr/>
          <p:nvPr/>
        </p:nvPicPr>
        <p:blipFill>
          <a:blip r:embed="rId1"/>
          <a:stretch/>
        </p:blipFill>
        <p:spPr>
          <a:xfrm>
            <a:off x="5164200" y="152280"/>
            <a:ext cx="3422880" cy="483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4906800" cy="70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93550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" sz="2800" spc="-1" strike="noStrike">
                <a:solidFill>
                  <a:schemeClr val="dk1"/>
                </a:solidFill>
                <a:latin typeface="Arial"/>
                <a:ea typeface="Arial"/>
              </a:rPr>
              <a:t>Ricardo Leandro Tissera Varela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29160" y="1152360"/>
            <a:ext cx="5170320" cy="3915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57200" indent="-336600">
              <a:lnSpc>
                <a:spcPct val="115000"/>
              </a:lnSpc>
              <a:buClr>
                <a:srgbClr val="000000"/>
              </a:buClr>
              <a:buFont typeface="Arial"/>
              <a:buChar char="●"/>
            </a:pP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Trayectoria Académica: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 Ingresó a la carrera de Bioquímica en 1970. </a:t>
            </a: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No concluyó su carrera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; al momento de su desaparición le faltaban </a:t>
            </a: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dos materias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 para recibirse.</a:t>
            </a:r>
            <a:endParaRPr b="0" lang="es-ES" sz="1700" spc="-1" strike="noStrike">
              <a:solidFill>
                <a:srgbClr val="000000"/>
              </a:solidFill>
              <a:latin typeface="Arial"/>
            </a:endParaRPr>
          </a:p>
          <a:p>
            <a:pPr marL="457200" indent="-336600">
              <a:lnSpc>
                <a:spcPct val="115000"/>
              </a:lnSpc>
              <a:buClr>
                <a:srgbClr val="000000"/>
              </a:buClr>
              <a:buFont typeface="Arial"/>
              <a:buChar char="●"/>
            </a:pP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Datos Personales: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 Nació el 17 de septiembre de 1951 en Río Cuarto, Córdoba. Era Perito Mercantil y jugaba al rugby. Estaba casado y tuvo un hijo. Militaba en la OCPO.</a:t>
            </a:r>
            <a:endParaRPr b="0" lang="es-ES" sz="1700" spc="-1" strike="noStrike">
              <a:solidFill>
                <a:srgbClr val="000000"/>
              </a:solidFill>
              <a:latin typeface="Arial"/>
            </a:endParaRPr>
          </a:p>
          <a:p>
            <a:pPr marL="457200" indent="-336600">
              <a:lnSpc>
                <a:spcPct val="115000"/>
              </a:lnSpc>
              <a:buClr>
                <a:srgbClr val="000000"/>
              </a:buClr>
              <a:buFont typeface="Arial"/>
              <a:buChar char="●"/>
            </a:pPr>
            <a:r>
              <a:rPr b="1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Situación:</a:t>
            </a:r>
            <a:r>
              <a:rPr b="0" lang="es" sz="1700" spc="-1" strike="noStrike">
                <a:solidFill>
                  <a:schemeClr val="dk1"/>
                </a:solidFill>
                <a:latin typeface="Arial"/>
                <a:ea typeface="Arial"/>
              </a:rPr>
              <a:t> Fue asesinado el 11 de noviembre de 1976 en Córdoba; su cuerpo no ha sido recuperado.</a:t>
            </a:r>
            <a:endParaRPr b="0" lang="es-ES" sz="17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Aft>
                <a:spcPts val="1199"/>
              </a:spcAft>
              <a:buNone/>
              <a:tabLst>
                <a:tab algn="l" pos="0"/>
              </a:tabLst>
            </a:pPr>
            <a:endParaRPr b="0" lang="es-ES" sz="1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" name="Google Shape;122;p23" descr=""/>
          <p:cNvPicPr/>
          <p:nvPr/>
        </p:nvPicPr>
        <p:blipFill>
          <a:blip r:embed="rId1"/>
          <a:stretch/>
        </p:blipFill>
        <p:spPr>
          <a:xfrm>
            <a:off x="5051160" y="0"/>
            <a:ext cx="363888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dcterms:modified xsi:type="dcterms:W3CDTF">2026-03-20T09:57:31Z</dcterms:modified>
  <cp:revision>1</cp:revision>
  <dc:subject/>
  <dc:title/>
</cp:coreProperties>
</file>